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74" r:id="rId6"/>
    <p:sldId id="277" r:id="rId7"/>
    <p:sldId id="275" r:id="rId8"/>
    <p:sldId id="259" r:id="rId9"/>
    <p:sldId id="260" r:id="rId10"/>
    <p:sldId id="261" r:id="rId11"/>
    <p:sldId id="262" r:id="rId12"/>
    <p:sldId id="276" r:id="rId13"/>
    <p:sldId id="263" r:id="rId14"/>
    <p:sldId id="279" r:id="rId15"/>
    <p:sldId id="280" r:id="rId16"/>
    <p:sldId id="264" r:id="rId17"/>
    <p:sldId id="265" r:id="rId18"/>
    <p:sldId id="266" r:id="rId19"/>
    <p:sldId id="267" r:id="rId20"/>
    <p:sldId id="268" r:id="rId21"/>
    <p:sldId id="278" r:id="rId22"/>
    <p:sldId id="269" r:id="rId23"/>
    <p:sldId id="270" r:id="rId24"/>
    <p:sldId id="272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Documents and Settings\User\Рабочий стол\фото през\DSC00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1" y="2348880"/>
            <a:ext cx="7642357" cy="429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5904" y="99736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Державний професійно-технічний навчальний заклад </a:t>
            </a:r>
          </a:p>
          <a:p>
            <a:pPr algn="ctr"/>
            <a:r>
              <a:rPr lang="uk-U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«Глинський професійний </a:t>
            </a:r>
          </a:p>
          <a:p>
            <a:pPr algn="ctr"/>
            <a:r>
              <a:rPr lang="uk-U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аграрний ліцей»</a:t>
            </a:r>
            <a:endParaRPr lang="ru-RU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73" cy="68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User\Рабочий стол\фото през\IMG_5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92488" cy="32941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User\Рабочий стол\фото през\DSC_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21" y="3194835"/>
            <a:ext cx="5061456" cy="3365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1183" cy="68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User\Рабочий стол\фото през\IMG_3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45" y="260648"/>
            <a:ext cx="4520051" cy="3390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User\Рабочий стол\фото през\IMG_4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20598"/>
            <a:ext cx="4587237" cy="3440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1183" cy="68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User\Рабочий стол\Бутко\DSC04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3901"/>
            <a:ext cx="5037666" cy="2833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Documents and Settings\User\Рабочий стол\Бутко\DSC04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3717032"/>
            <a:ext cx="5274733" cy="2967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464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251520" y="260648"/>
            <a:ext cx="8496944" cy="1512168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Слюсар з ремонту сільськогосподарських машин та устаткування</a:t>
            </a:r>
            <a:endParaRPr lang="uk-UA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Documents and Settings\User\Рабочий стол\фото през\Муквич\_DSC3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1" y="2420888"/>
            <a:ext cx="3593571" cy="23892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User\Рабочий стол\фото през\Муквич\_DSC3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861048"/>
            <a:ext cx="4104455" cy="272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714046" y="1827792"/>
            <a:ext cx="54377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Щоб вправно за станком стояти,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Треба слюсарем гарним стати,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Цього у ліцеї  нашому вчаться,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Знання ці в житті знадобляться.</a:t>
            </a:r>
            <a:endParaRPr lang="uk-UA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F: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фото през\_DSC3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1977"/>
            <a:ext cx="4608512" cy="306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фото през\_DSC3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00398"/>
            <a:ext cx="4507527" cy="29969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69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фото през\_DSC3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39"/>
            <a:ext cx="4680520" cy="3111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Documents and Settings\User\Рабочий стол\фото през\_DSC3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1" y="3367127"/>
            <a:ext cx="4816862" cy="320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107504" y="260648"/>
            <a:ext cx="8856984" cy="2016224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Тракторист-машиніст сільськогосподарського виробництва (категорії «А1», «А2», «В1»)</a:t>
            </a:r>
            <a:endParaRPr lang="uk-UA" sz="2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Documents and Settings\User\Рабочий стол\фото през\шщ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1" y="2636912"/>
            <a:ext cx="4083395" cy="2723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User\Рабочий стол\фото през\паорнг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7"/>
          <a:stretch/>
        </p:blipFill>
        <p:spPr bwMode="auto">
          <a:xfrm>
            <a:off x="4788024" y="3972046"/>
            <a:ext cx="3906497" cy="2487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791833" y="2780050"/>
            <a:ext cx="4139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</a:rPr>
              <a:t>За кермом трактора сидіти,</a:t>
            </a:r>
          </a:p>
          <a:p>
            <a:r>
              <a:rPr lang="uk-UA" sz="2800" b="1" dirty="0" smtClean="0">
                <a:solidFill>
                  <a:srgbClr val="002060"/>
                </a:solidFill>
                <a:latin typeface="Monotype Corsiva" pitchFamily="66" charset="0"/>
              </a:rPr>
              <a:t>Першій борозні радіти,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40" y="5445224"/>
            <a:ext cx="4908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400" b="1" dirty="0">
                <a:solidFill>
                  <a:prstClr val="white"/>
                </a:solidFill>
                <a:latin typeface="Monotype Corsiva" pitchFamily="66" charset="0"/>
              </a:rPr>
              <a:t>Цього у ліцеї Глинському навчають,</a:t>
            </a:r>
          </a:p>
          <a:p>
            <a:pPr lvl="0"/>
            <a:r>
              <a:rPr lang="uk-UA" sz="2400" b="1" dirty="0">
                <a:solidFill>
                  <a:prstClr val="white"/>
                </a:solidFill>
                <a:latin typeface="Monotype Corsiva" pitchFamily="66" charset="0"/>
              </a:rPr>
              <a:t>В серцях учнів любов до землі засівають</a:t>
            </a:r>
            <a:r>
              <a:rPr lang="uk-UA" sz="2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0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User\Рабочий стол\фото през\дж.жд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4750209" cy="3168352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User\Рабочий стол\фото през\DSC05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4878645" cy="274423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0"/>
            <a:ext cx="9155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User\Рабочий стол\фото през\DSC05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597376" cy="3148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User\Рабочий стол\фото през\SAM_1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60" y="3645024"/>
            <a:ext cx="4032448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63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213611" y="404664"/>
            <a:ext cx="8568952" cy="1368152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Водій автотранспортних засобів (категорія «С»)</a:t>
            </a:r>
            <a:endParaRPr lang="uk-UA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D:\Сірінько О.В\Конкурс Водіїв\Новая папка\_DSC3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22" y="3789040"/>
            <a:ext cx="4282441" cy="2847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D:\Сірінько О.В\Конкурс Водіїв\Новая папка\_DSC3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8427"/>
            <a:ext cx="3898895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7170" y="1946807"/>
            <a:ext cx="4467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Професія водія у ліцеї в нас є,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Вона право водити машину дає,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228443"/>
            <a:ext cx="46842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Будову машин наші учні проходять,</a:t>
            </a:r>
          </a:p>
          <a:p>
            <a:pPr lvl="0"/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І техніку вправно усі вони водять.</a:t>
            </a:r>
          </a:p>
        </p:txBody>
      </p:sp>
    </p:spTree>
    <p:extLst>
      <p:ext uri="{BB962C8B-B14F-4D97-AF65-F5344CB8AC3E}">
        <p14:creationId xmlns:p14="http://schemas.microsoft.com/office/powerpoint/2010/main" val="32573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50"/>
            <a:ext cx="9303762" cy="69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4824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  <a:t>Глинський ліцей часу не марнує,</a:t>
            </a:r>
            <a:b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  <a:t>Учнів до вступу в життя він готує,</a:t>
            </a:r>
            <a:b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  <a:t>Багато цікавих професій тут є,</a:t>
            </a:r>
            <a:b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bg1"/>
                </a:solidFill>
                <a:latin typeface="Mistral" pitchFamily="66" charset="0"/>
                <a:cs typeface="Times New Roman" pitchFamily="18" charset="0"/>
              </a:rPr>
              <a:t>Добрі знання ліцей учням дає.</a:t>
            </a:r>
            <a:endParaRPr lang="uk-UA" sz="5400" dirty="0">
              <a:solidFill>
                <a:schemeClr val="bg1"/>
              </a:solidFill>
              <a:latin typeface="Mistral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"/>
            <a:ext cx="9144000" cy="68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Сірінько О.В\Конкурс Водіїв\Новая папка\_DSC3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7"/>
            <a:ext cx="4007198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D:\Сірінько О.В\Конкурс Водіїв\Новая папка\_DSC3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090226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3" y="0"/>
            <a:ext cx="9176973" cy="68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Сірінько О.В\Конкурс Водіїв\Новая папка\_DSC3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05304" cy="552201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3" y="0"/>
            <a:ext cx="9176973" cy="68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251520" y="260648"/>
            <a:ext cx="8568952" cy="1368152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Плодоовочівник</a:t>
            </a:r>
            <a:endParaRPr lang="uk-UA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фото през\_DSC3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47" y="3365289"/>
            <a:ext cx="4548712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Documents and Settings\User\Рабочий стол\фото през\_DSC3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140460" cy="2752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2268869"/>
            <a:ext cx="3863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Дасть професія пораду,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Як вирощувать розсаду</a:t>
            </a:r>
            <a:endParaRPr lang="uk-UA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73216"/>
            <a:ext cx="4730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Наші плодоовочівники це знають,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Бо в ліцеї їх навчають.</a:t>
            </a:r>
            <a:endParaRPr lang="uk-UA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93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фото през\_DSC3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92322"/>
            <a:ext cx="4464495" cy="296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фото през\_DSC3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4501967" cy="2993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79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7" y="-8632"/>
            <a:ext cx="9399896" cy="704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latin typeface="Mistral" pitchFamily="66" charset="0"/>
              </a:rPr>
              <a:t>Живемо – діємо, відпочиваємо – мріємо.</a:t>
            </a:r>
            <a:endParaRPr lang="uk-UA" sz="6600" b="1" dirty="0">
              <a:solidFill>
                <a:schemeClr val="bg1"/>
              </a:solidFill>
              <a:latin typeface="Mistral" pitchFamily="66" charset="0"/>
            </a:endParaRPr>
          </a:p>
        </p:txBody>
      </p:sp>
      <p:pic>
        <p:nvPicPr>
          <p:cNvPr id="3074" name="Picture 2" descr="C:\Documents and Settings\User\Рабочий стол\Всі фото з камери\DSC06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44" y="4212867"/>
            <a:ext cx="4517256" cy="25409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G:\_DSC3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7" y="2276873"/>
            <a:ext cx="4250657" cy="2826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22"/>
            <a:ext cx="9169564" cy="68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_DSC3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608512" cy="306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Всі фото з камери\_DSC2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07409"/>
            <a:ext cx="4915283" cy="32680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10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547664" y="1789403"/>
            <a:ext cx="2448272" cy="1368152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Кухар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131840" y="3487518"/>
            <a:ext cx="2664296" cy="1546730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Продавець продовольчих товар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ів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17876" y="3356992"/>
            <a:ext cx="2304256" cy="1368152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Бджоляр</a:t>
            </a:r>
            <a:endParaRPr lang="uk-UA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084168" y="3284984"/>
            <a:ext cx="2736304" cy="1440160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Плодоовочівник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5076056" y="5004454"/>
            <a:ext cx="3508124" cy="1707120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Слюсар з ремонту сільськогосподарських машин та устаткування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899592" y="5034248"/>
            <a:ext cx="3852428" cy="1823751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Тракторист-машиніст сільськогосподарського виробництва (категорії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«А1», «А2», «В1»)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788024" y="1757512"/>
            <a:ext cx="3384376" cy="1447530"/>
          </a:xfrm>
          <a:prstGeom prst="horizontalScroll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Водій автотранспортних засобів (категорія «С»)</a:t>
            </a:r>
            <a:endPara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2283480" y="165545"/>
            <a:ext cx="4680520" cy="1391247"/>
          </a:xfrm>
          <a:prstGeom prst="flowChartPunchedTap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Професії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3" name="Прямая со стрелкой 12"/>
          <p:cNvCxnSpPr>
            <a:endCxn id="10" idx="0"/>
          </p:cNvCxnSpPr>
          <p:nvPr/>
        </p:nvCxnSpPr>
        <p:spPr>
          <a:xfrm>
            <a:off x="4623740" y="1412776"/>
            <a:ext cx="1856472" cy="5256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1" idx="2"/>
          </p:cNvCxnSpPr>
          <p:nvPr/>
        </p:nvCxnSpPr>
        <p:spPr>
          <a:xfrm flipH="1">
            <a:off x="2771800" y="1417667"/>
            <a:ext cx="1851940" cy="5207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5" idx="0"/>
          </p:cNvCxnSpPr>
          <p:nvPr/>
        </p:nvCxnSpPr>
        <p:spPr>
          <a:xfrm flipH="1">
            <a:off x="4463988" y="1417667"/>
            <a:ext cx="159752" cy="2263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2"/>
            <a:endCxn id="6" idx="0"/>
          </p:cNvCxnSpPr>
          <p:nvPr/>
        </p:nvCxnSpPr>
        <p:spPr>
          <a:xfrm flipH="1">
            <a:off x="1670004" y="2986536"/>
            <a:ext cx="1101796" cy="5414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2"/>
          </p:cNvCxnSpPr>
          <p:nvPr/>
        </p:nvCxnSpPr>
        <p:spPr>
          <a:xfrm>
            <a:off x="6480212" y="3024101"/>
            <a:ext cx="972108" cy="4048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6" idx="2"/>
            <a:endCxn id="9" idx="0"/>
          </p:cNvCxnSpPr>
          <p:nvPr/>
        </p:nvCxnSpPr>
        <p:spPr>
          <a:xfrm>
            <a:off x="1670004" y="4554125"/>
            <a:ext cx="1155802" cy="7080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7" idx="2"/>
          </p:cNvCxnSpPr>
          <p:nvPr/>
        </p:nvCxnSpPr>
        <p:spPr>
          <a:xfrm flipH="1">
            <a:off x="6830118" y="4545124"/>
            <a:ext cx="622202" cy="6120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4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94" y="-1"/>
            <a:ext cx="91673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419843" y="548680"/>
            <a:ext cx="8280920" cy="1224136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uk-UA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Кухар</a:t>
            </a:r>
            <a:endParaRPr lang="uk-UA" sz="3200" dirty="0">
              <a:solidFill>
                <a:srgbClr val="00B050"/>
              </a:solidFill>
            </a:endParaRPr>
          </a:p>
        </p:txBody>
      </p:sp>
      <p:pic>
        <p:nvPicPr>
          <p:cNvPr id="3075" name="Picture 3" descr="C:\Documents and Settings\User\Рабочий стол\фото през\Изображение 0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5"/>
          <a:stretch/>
        </p:blipFill>
        <p:spPr bwMode="auto">
          <a:xfrm>
            <a:off x="755576" y="2226285"/>
            <a:ext cx="3552598" cy="2249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User\Рабочий стол\фото през\Изображение 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85582"/>
            <a:ext cx="3364013" cy="2522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635390" y="222628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Кухар – професія дуже важлива</a:t>
            </a:r>
          </a:p>
          <a:p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Хоч не проста вона і клопітлива</a:t>
            </a:r>
            <a:endParaRPr lang="uk-UA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301207"/>
            <a:ext cx="5759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Та наполегливі кухарі наші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Вчаться варити борщі, супи й каші.</a:t>
            </a:r>
            <a:endParaRPr lang="uk-UA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" y="0"/>
            <a:ext cx="9143437" cy="69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User\Рабочий стол\фото през\IMG_1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2786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ocuments and Settings\User\Рабочий стол\фото през\DSC01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02" y="3171232"/>
            <a:ext cx="5844029" cy="3287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C:\Documents and Settings\User\Рабочий стол\фото през\IMG_14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b="8766"/>
          <a:stretch/>
        </p:blipFill>
        <p:spPr bwMode="auto">
          <a:xfrm>
            <a:off x="199842" y="2996952"/>
            <a:ext cx="2686119" cy="346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" y="-59002"/>
            <a:ext cx="9143437" cy="69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User\Рабочий стол\Всі фото з камери\DSC07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19" y="476672"/>
            <a:ext cx="4248472" cy="3186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Documents and Settings\User\Рабочий стол\Всі фото з камери\DSC07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476672"/>
            <a:ext cx="3954422" cy="2965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User\Рабочий стол\Всі фото з камери\DSC04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86" y="3861048"/>
            <a:ext cx="4805264" cy="270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Лента лицом вниз 4"/>
          <p:cNvSpPr/>
          <p:nvPr/>
        </p:nvSpPr>
        <p:spPr>
          <a:xfrm>
            <a:off x="251520" y="332656"/>
            <a:ext cx="8496944" cy="1368152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Продавець продовольчих товарів</a:t>
            </a:r>
            <a:endParaRPr lang="uk-UA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Documents and Settings\User\Рабочий стол\фото през\P119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456588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User\Рабочий стол\фото през\P119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4" y="3933056"/>
            <a:ext cx="3528236" cy="264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5647" y="2232885"/>
            <a:ext cx="43813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Магазин ми власний маєм,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Торгувать дітей навчаєм,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5285208"/>
            <a:ext cx="40863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3200" b="1" dirty="0">
                <a:solidFill>
                  <a:prstClr val="white"/>
                </a:solidFill>
                <a:latin typeface="Monotype Corsiva" pitchFamily="66" charset="0"/>
              </a:rPr>
              <a:t>Продавці у нас хороші,</a:t>
            </a:r>
          </a:p>
          <a:p>
            <a:pPr lvl="0"/>
            <a:r>
              <a:rPr lang="uk-UA" sz="3200" b="1" dirty="0">
                <a:solidFill>
                  <a:prstClr val="white"/>
                </a:solidFill>
                <a:latin typeface="Monotype Corsiva" pitchFamily="66" charset="0"/>
              </a:rPr>
              <a:t>Добре всі рахують гроші.</a:t>
            </a:r>
          </a:p>
        </p:txBody>
      </p:sp>
    </p:spTree>
    <p:extLst>
      <p:ext uri="{BB962C8B-B14F-4D97-AF65-F5344CB8AC3E}">
        <p14:creationId xmlns:p14="http://schemas.microsoft.com/office/powerpoint/2010/main" val="27149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4"/>
            <a:ext cx="9144000" cy="68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фото през\P119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69519" cy="2976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Documents and Settings\User\Рабочий стол\фото през\Изображение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081662" cy="3061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"/>
            <a:ext cx="9144000" cy="68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271105" y="404664"/>
            <a:ext cx="8712968" cy="1296144"/>
          </a:xfrm>
          <a:prstGeom prst="ribbon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Бджоляр</a:t>
            </a:r>
            <a:endParaRPr lang="uk-UA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Documents and Settings\User\Рабочий стол\фото през\_DSC3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0" y="2276872"/>
            <a:ext cx="400719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C:\Documents and Settings\User\Рабочий стол\фото през\_DSC3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02" y="3712035"/>
            <a:ext cx="4104456" cy="272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5230" y="2060848"/>
            <a:ext cx="44087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Хто до бджіл цікавість має,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Професію цю у ліцеї вивчає,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Дуже багато секретів в ній є,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Здоров'я і мед вона людям дає.</a:t>
            </a:r>
            <a:endParaRPr lang="uk-UA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78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255</Words>
  <Application>Microsoft Office PowerPoint</Application>
  <PresentationFormat>Экран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Глинський ліцей часу не марнує, Учнів до вступу в життя він готує, Багато цікавих професій тут є, Добрі знання ліцей учням дає.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Живемо – діємо, відпочиваємо – мріємо.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44</cp:revision>
  <dcterms:modified xsi:type="dcterms:W3CDTF">2015-05-13T11:28:47Z</dcterms:modified>
</cp:coreProperties>
</file>